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27A9"/>
    <a:srgbClr val="800000"/>
    <a:srgbClr val="FF0066"/>
    <a:srgbClr val="AD7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1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3D51B-660E-4021-9E6C-CE017017A098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A26ED5-0B72-4A12-A1CC-8C1783EB44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022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5A344-D2E4-457A-ACE8-C3DA1A2FA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5EFEC7F-1BB8-48DA-BAD4-39BAF6F3B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5066E-2582-45B4-83EC-C7FD264FD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D5BCF9-2B54-4878-A386-1A851CEF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197653-FD77-4252-854A-94CAEEC90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6506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F64D6-25EE-4766-958A-D743C970C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0328C4-EB95-4A17-8512-30D643052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0CDFBB-3D4E-4CB3-8EC0-56DA1EFFE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780944-75D2-4090-897C-9079F827B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3B477D-3C76-48AA-8669-54357A3D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88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806DC-8CE8-4E56-954F-2FE074442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EC58-5CF0-44F0-B437-5DB587E15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057D9A-C591-4E2A-98A1-3E6DBB98F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67C21E-7394-49AF-A369-6A7A523AC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1290B9-6822-4530-8FC7-BA431AA3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02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AE7C2-808F-4345-B158-9B993B02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2C7F27-3876-415F-B2EB-691E754B1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CC7BA5-8AD2-4224-9692-3A572E6F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BA061D-D527-4357-9110-90E43C28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98B017-8733-40C1-875A-44E07440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07DB14-1169-48B9-B046-25C8300E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93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614F6-AA03-4A88-836B-33C68C8D0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8F06D0-2607-4C80-B6E8-B7A5C5E90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F16B82-B133-4AE3-856F-38448F05B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D465143-70E3-48AB-96E4-5FCFF5701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180FFB3-BC98-494A-8325-07F73AEB4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9E5EEF-0215-4CB7-B2A5-7E6298D67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9661988-C5C2-4650-B8B4-79DCD8F5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DF58E6-93F7-4D92-8ED5-9351913C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447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AD9E3-66BF-4DFB-BECB-60356009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AAC05F-EE57-4512-B90D-AE89FC20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D9C0A2-21CB-4545-99CF-C86A3C02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B8A66E6-C956-4BDA-96F2-5BD259A2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61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8A712AC-6A8B-4884-B762-B8F92380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2FC3C3-C508-42A4-946A-3ADEC004E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8335A7-63C0-4752-85F8-B16CC651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1522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D3734-E0B4-4A59-A8C0-9027F75F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846BEC-CC47-40F0-9EE7-D952662D0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5A432E-F2C8-4B18-BEB9-F14B6DAE5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D211B2-49B3-49E6-9D3F-4A5460003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191D82-E34C-41AC-B933-327BDE88D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B7638E-9224-4EFB-8553-3EAD111E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50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DC5F4-1115-4ABE-BB0E-78AF507A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2C53037-3B77-484A-BDB3-25B38B909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9BAF17-802C-4D3E-B5D3-23C95F3E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E17446-9CAC-4028-9279-D4B7FFDA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04456A-DF96-4F3C-8878-8E9DDDD9F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1A7DA4-0F07-4160-9E60-56F2ED3F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12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5101E-393D-4345-A31C-3D028666F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6C8CF3-335B-4D50-8DA7-145CCFEDA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A4E34-1963-42A5-8E15-1A919E9C7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CCED73-AE58-4738-B81A-95F5DBBE5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457905-20C8-456F-A01F-A1953E716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68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92B373-F36B-410D-BFBE-682F96182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7668D01-59F4-4172-A83B-948CA6E94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57F8F-71E9-4DCC-AAB4-9F34C6390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9D6526-D074-4EBA-9C57-22EB41FF4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E4678F-A5F4-4C63-A38B-29775640A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926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10BD73-F3F2-4B84-B784-81CCB6B02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996003-3C2E-443E-B3F1-4848C5B59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7FBBFA-C81A-4496-B86C-D9E5F2D881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468DD-D6B8-43A0-A064-7EC24B26786D}" type="datetimeFigureOut">
              <a:rPr lang="es-MX" smtClean="0"/>
              <a:t>03/09/2024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CC767E-628F-4CA1-B538-892D69350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4BFF8-8286-4D35-BDB5-F8411F699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33577-636B-401D-9395-942760429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971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C207622-5F6A-46AC-99B5-6DB42CA6A1E7}"/>
              </a:ext>
            </a:extLst>
          </p:cNvPr>
          <p:cNvSpPr/>
          <p:nvPr/>
        </p:nvSpPr>
        <p:spPr>
          <a:xfrm>
            <a:off x="6725123" y="4538012"/>
            <a:ext cx="3168000" cy="3528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normAutofit/>
          </a:bodyPr>
          <a:lstStyle/>
          <a:p>
            <a:pPr algn="ctr"/>
            <a:endParaRPr lang="es-ES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66"/>
              </a:solidFill>
              <a:latin typeface="Bahnschrift SemiLight Condensed" panose="020B0502040204020203" pitchFamily="34" charset="0"/>
              <a:cs typeface="Aharoni" panose="02010803020104030203" pitchFamily="2" charset="-79"/>
            </a:endParaRP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2841D1EC-752B-4342-945B-EC2F9873D2E1}"/>
              </a:ext>
            </a:extLst>
          </p:cNvPr>
          <p:cNvGrpSpPr/>
          <p:nvPr/>
        </p:nvGrpSpPr>
        <p:grpSpPr>
          <a:xfrm>
            <a:off x="1830209" y="1156214"/>
            <a:ext cx="3950641" cy="4544888"/>
            <a:chOff x="1830209" y="1156214"/>
            <a:chExt cx="3950641" cy="4544888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A8278FC-B5E7-472B-94AA-8DD2F3B19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Diffused/>
                      </a14:imgEffect>
                      <a14:imgEffect>
                        <a14:sharpenSoften amount="-50000"/>
                      </a14:imgEffect>
                      <a14:imgEffect>
                        <a14:colorTemperature colorTemp="7200"/>
                      </a14:imgEffect>
                      <a14:imgEffect>
                        <a14:saturation sat="208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rcRect l="3806" t="7170" r="2956" b="21670"/>
            <a:stretch/>
          </p:blipFill>
          <p:spPr>
            <a:xfrm>
              <a:off x="1830209" y="1156214"/>
              <a:ext cx="3829060" cy="4101353"/>
            </a:xfrm>
            <a:prstGeom prst="rect">
              <a:avLst/>
            </a:prstGeom>
            <a:effectLst/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0F19DFF-1A6D-44AC-9B89-99AF4C954D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r="3181" b="3395"/>
            <a:stretch/>
          </p:blipFill>
          <p:spPr>
            <a:xfrm>
              <a:off x="1981204" y="1926603"/>
              <a:ext cx="3179722" cy="2935306"/>
            </a:xfrm>
            <a:prstGeom prst="rect">
              <a:avLst/>
            </a:prstGeom>
            <a:ln>
              <a:noFill/>
            </a:ln>
            <a:effectLst>
              <a:glow rad="76200">
                <a:schemeClr val="bg1">
                  <a:lumMod val="95000"/>
                </a:schemeClr>
              </a:glow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B5B52607-483E-4C99-8099-078FEC9EC926}"/>
                </a:ext>
              </a:extLst>
            </p:cNvPr>
            <p:cNvSpPr txBox="1"/>
            <p:nvPr/>
          </p:nvSpPr>
          <p:spPr>
            <a:xfrm>
              <a:off x="2436151" y="5116327"/>
              <a:ext cx="3344699" cy="5847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s-MX" sz="3200" spc="-300" dirty="0">
                  <a:solidFill>
                    <a:srgbClr val="800000"/>
                  </a:solidFill>
                  <a:latin typeface="Algerian" panose="04020705040A02060702" pitchFamily="82" charset="0"/>
                </a:rPr>
                <a:t>BECAS FEDERAL</a:t>
              </a:r>
            </a:p>
          </p:txBody>
        </p:sp>
      </p:grp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A85AFEA-BA46-4655-B45F-6BD338AF4D9D}"/>
              </a:ext>
            </a:extLst>
          </p:cNvPr>
          <p:cNvSpPr/>
          <p:nvPr/>
        </p:nvSpPr>
        <p:spPr>
          <a:xfrm rot="16200000">
            <a:off x="886050" y="1419450"/>
            <a:ext cx="5759924" cy="486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s-ES" sz="4000" b="0" kern="300" cap="none" spc="-300" dirty="0">
                <a:ln w="0"/>
                <a:solidFill>
                  <a:srgbClr val="8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cs typeface="Aharoni" panose="02010803020104030203" pitchFamily="2" charset="-79"/>
              </a:rPr>
              <a:t>DEPTO.</a:t>
            </a:r>
            <a:r>
              <a:rPr lang="es-ES" sz="4000" kern="300" spc="-300" dirty="0">
                <a:ln w="0"/>
                <a:solidFill>
                  <a:srgbClr val="8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cs typeface="Aharoni" panose="02010803020104030203" pitchFamily="2" charset="-79"/>
              </a:rPr>
              <a:t>DESARROLL</a:t>
            </a:r>
            <a:r>
              <a:rPr lang="es-ES" sz="4000" b="0" kern="300" cap="none" spc="-300" dirty="0">
                <a:ln w="0"/>
                <a:solidFill>
                  <a:srgbClr val="8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cs typeface="Aharoni" panose="02010803020104030203" pitchFamily="2" charset="-79"/>
              </a:rPr>
              <a:t>O DE SOCIAL</a:t>
            </a:r>
            <a:endParaRPr lang="es-MX" sz="4000" b="0" kern="300" cap="none" spc="-300" dirty="0">
              <a:ln w="0"/>
              <a:solidFill>
                <a:srgbClr val="8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05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7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Algerian</vt:lpstr>
      <vt:lpstr>Arial</vt:lpstr>
      <vt:lpstr>Bahnschrift SemiLight Condensed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tovilla victoria</dc:creator>
  <cp:lastModifiedBy>angelica tovilla victoria</cp:lastModifiedBy>
  <cp:revision>26</cp:revision>
  <dcterms:created xsi:type="dcterms:W3CDTF">2024-09-02T21:54:55Z</dcterms:created>
  <dcterms:modified xsi:type="dcterms:W3CDTF">2024-09-03T17:36:19Z</dcterms:modified>
</cp:coreProperties>
</file>